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27F85C5-6EAB-6441-8A9E-B859DFBBCE1A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5BB4519-E02A-B643-914F-861A1203DD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Appeals Notes (PG </a:t>
            </a:r>
            <a:r>
              <a:rPr lang="en-US" dirty="0" smtClean="0"/>
              <a:t>85)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rhetorical triangle is the base or foundation of rhetoric and persuasion. </a:t>
            </a:r>
          </a:p>
          <a:p>
            <a:r>
              <a:rPr lang="en-US" dirty="0" smtClean="0"/>
              <a:t>To make the relationships (between the speaker and audience, audience to subject, and speaker to subject) more compelling and successful, we use what Aristotle coined as </a:t>
            </a:r>
            <a:r>
              <a:rPr lang="en-US" sz="2800" b="1" i="1" u="sng" dirty="0" smtClean="0"/>
              <a:t>the appeals</a:t>
            </a:r>
            <a:r>
              <a:rPr lang="en-US" b="1" i="1" dirty="0" smtClean="0"/>
              <a:t>. </a:t>
            </a:r>
          </a:p>
          <a:p>
            <a:pPr lvl="5"/>
            <a:r>
              <a:rPr lang="en-US" sz="2600" b="1" i="1" dirty="0" smtClean="0"/>
              <a:t>Ethos </a:t>
            </a:r>
          </a:p>
          <a:p>
            <a:pPr lvl="5"/>
            <a:r>
              <a:rPr lang="en-US" sz="2600" b="1" i="1" dirty="0" smtClean="0"/>
              <a:t>Logos</a:t>
            </a:r>
          </a:p>
          <a:p>
            <a:pPr lvl="5"/>
            <a:r>
              <a:rPr lang="en-US" sz="2600" b="1" i="1" dirty="0" smtClean="0"/>
              <a:t>Pathos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390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Appeals Notes (PG </a:t>
            </a:r>
            <a:r>
              <a:rPr lang="en-US" dirty="0" smtClean="0"/>
              <a:t>85)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b="1" dirty="0" smtClean="0"/>
              <a:t>Ethos = Ethical appeals</a:t>
            </a:r>
          </a:p>
          <a:p>
            <a:pPr marL="803275" lvl="1" indent="-342900"/>
            <a:r>
              <a:rPr lang="en-US" dirty="0" smtClean="0"/>
              <a:t>Writers use ethos when they demonstrate that they are credible, good-willed, and knowledgeable about their subjects. </a:t>
            </a:r>
          </a:p>
          <a:p>
            <a:pPr marL="803275" lvl="1" indent="-342900"/>
            <a:r>
              <a:rPr lang="en-US" dirty="0" smtClean="0"/>
              <a:t>Use to establish that character of the writer/speaker as someone worth listening to. </a:t>
            </a:r>
          </a:p>
          <a:p>
            <a:pPr marL="803275" lvl="1" indent="-342900"/>
            <a:r>
              <a:rPr lang="en-US" dirty="0" smtClean="0"/>
              <a:t>Wants to be seen as fair, open-minded, and honest.</a:t>
            </a:r>
          </a:p>
          <a:p>
            <a:pPr marL="803275" lvl="1" indent="-342900"/>
            <a:r>
              <a:rPr lang="en-US" b="1" u="sng" dirty="0" smtClean="0"/>
              <a:t>*Ability to trust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9640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Appeals Notes (PG 85)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 Logos= Logical Appeals</a:t>
            </a:r>
          </a:p>
          <a:p>
            <a:pPr lvl="1"/>
            <a:r>
              <a:rPr lang="en-US" dirty="0" smtClean="0"/>
              <a:t>The use of logical arguments to </a:t>
            </a:r>
            <a:r>
              <a:rPr lang="en-US" dirty="0" smtClean="0">
                <a:sym typeface="Wingdings"/>
              </a:rPr>
              <a:t>appeals to the intellect of the audience. </a:t>
            </a:r>
          </a:p>
          <a:p>
            <a:pPr lvl="1"/>
            <a:r>
              <a:rPr lang="en-US" dirty="0" smtClean="0">
                <a:sym typeface="Wingdings"/>
              </a:rPr>
              <a:t>Reasons, claims, and evidence aimed at your reader’s common sense and ability to think. </a:t>
            </a:r>
          </a:p>
          <a:p>
            <a:pPr lvl="1"/>
            <a:r>
              <a:rPr lang="en-US" dirty="0" smtClean="0">
                <a:sym typeface="Wingdings"/>
              </a:rPr>
              <a:t>Relies on facts that can be measured, observed, or tested for reliability. </a:t>
            </a:r>
          </a:p>
          <a:p>
            <a:pPr lvl="1"/>
            <a:r>
              <a:rPr lang="en-US" b="1" u="sng" dirty="0" smtClean="0">
                <a:sym typeface="Wingdings"/>
              </a:rPr>
              <a:t>*Ability to think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3125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Appeals Notes (PG 85)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133600"/>
            <a:ext cx="7715250" cy="454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3. Pathos =Emotional Appeals</a:t>
            </a:r>
          </a:p>
          <a:p>
            <a:pPr lvl="1"/>
            <a:r>
              <a:rPr lang="en-US" dirty="0" smtClean="0"/>
              <a:t>Arouse the feelings of the reader– appeals to the emotions of the audience. </a:t>
            </a:r>
          </a:p>
          <a:p>
            <a:pPr lvl="1"/>
            <a:r>
              <a:rPr lang="en-US" dirty="0" smtClean="0"/>
              <a:t>Relies on tapping into the energy associated with basic feelings of fear, enjoyment, anger, surprise, disgust, sadness, shame, love, empathy, etc. </a:t>
            </a:r>
          </a:p>
          <a:p>
            <a:pPr lvl="1"/>
            <a:r>
              <a:rPr lang="en-US" dirty="0" smtClean="0"/>
              <a:t>Use of personal stories, figurative language, observations</a:t>
            </a:r>
          </a:p>
          <a:p>
            <a:pPr lvl="1"/>
            <a:r>
              <a:rPr lang="en-US" dirty="0" smtClean="0"/>
              <a:t>Powerful appeal and most immediate. For analytical writing, it is important that you incorporate MORE than just emotional appeals. </a:t>
            </a:r>
          </a:p>
          <a:p>
            <a:pPr lvl="1"/>
            <a:r>
              <a:rPr lang="en-US" dirty="0" smtClean="0"/>
              <a:t>*Ability to feel.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4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</TotalTime>
  <Words>282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Spectrum</vt:lpstr>
      <vt:lpstr>The Appeals Notes (PG 85) </vt:lpstr>
      <vt:lpstr>The Appeals Notes (PG 85) </vt:lpstr>
      <vt:lpstr>The Appeals Notes (PG 85) </vt:lpstr>
      <vt:lpstr>The Appeals Notes (PG 85)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Appeals Notes (PG 83) </dc:title>
  <dc:creator>Veronica Ramos</dc:creator>
  <cp:lastModifiedBy>Veronica Ramos</cp:lastModifiedBy>
  <cp:revision>2</cp:revision>
  <dcterms:created xsi:type="dcterms:W3CDTF">2016-05-02T18:52:41Z</dcterms:created>
  <dcterms:modified xsi:type="dcterms:W3CDTF">2016-05-02T18:54:48Z</dcterms:modified>
</cp:coreProperties>
</file>