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2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FD43F-4943-9B4E-AAC7-B4C15A7D22D5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14032-2CF5-8F48-9292-1042ED1A4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80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34A5C-9C16-A84F-A640-6E01B0C3A9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CDA2-7F80-1848-853F-6DB25BF944B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EE25-FB66-FE4F-8708-3B66A58ED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5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CDA2-7F80-1848-853F-6DB25BF944B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EE25-FB66-FE4F-8708-3B66A58ED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CDA2-7F80-1848-853F-6DB25BF944B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EE25-FB66-FE4F-8708-3B66A58ED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2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CDA2-7F80-1848-853F-6DB25BF944B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EE25-FB66-FE4F-8708-3B66A58ED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1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CDA2-7F80-1848-853F-6DB25BF944B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EE25-FB66-FE4F-8708-3B66A58ED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9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CDA2-7F80-1848-853F-6DB25BF944B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EE25-FB66-FE4F-8708-3B66A58ED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9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CDA2-7F80-1848-853F-6DB25BF944B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EE25-FB66-FE4F-8708-3B66A58ED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7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CDA2-7F80-1848-853F-6DB25BF944B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EE25-FB66-FE4F-8708-3B66A58ED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9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CDA2-7F80-1848-853F-6DB25BF944B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EE25-FB66-FE4F-8708-3B66A58ED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4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CDA2-7F80-1848-853F-6DB25BF944B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EE25-FB66-FE4F-8708-3B66A58ED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4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CDA2-7F80-1848-853F-6DB25BF944B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EE25-FB66-FE4F-8708-3B66A58ED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4CDA2-7F80-1848-853F-6DB25BF944B8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0EE25-FB66-FE4F-8708-3B66A58ED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4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Prometheus Visual Analysis (Pg. 22)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I’m going to show you an image, look closely and carefully at the image. </a:t>
            </a:r>
          </a:p>
          <a:p>
            <a:r>
              <a:rPr lang="en-US" dirty="0" smtClean="0"/>
              <a:t>To help you focus on the image more carefully, I will then cover portions so you can focus. </a:t>
            </a:r>
          </a:p>
          <a:p>
            <a:r>
              <a:rPr lang="en-US" dirty="0" smtClean="0"/>
              <a:t> For each quadrant, I want you to respond to the following:</a:t>
            </a:r>
          </a:p>
          <a:p>
            <a:pPr lvl="1"/>
            <a:r>
              <a:rPr lang="en-US" dirty="0" smtClean="0"/>
              <a:t>What are your observations or initial reactions? What do you notice? </a:t>
            </a:r>
          </a:p>
          <a:p>
            <a:pPr lvl="1"/>
            <a:r>
              <a:rPr lang="en-US" dirty="0" smtClean="0"/>
              <a:t>What questions do you have about this quadrant?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0795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Prometheus Visual </a:t>
            </a:r>
            <a:r>
              <a:rPr lang="en-US" dirty="0" smtClean="0"/>
              <a:t>Analysis </a:t>
            </a:r>
            <a:r>
              <a:rPr lang="en-US" dirty="0"/>
              <a:t>(Pg. 22)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What inferences or assumptions can we make about the novel?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Why do you think Mary Shelley included the reference to Prometheus as the subtitle of the novel?  Explain.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1730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Macintosh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Prometheus Visual Analysis (Pg. 22)  </vt:lpstr>
      <vt:lpstr>Prometheus Visual Analysis (Pg. 22)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Prometheus Visual Analysis (Pg. 22)  </dc:title>
  <dc:creator>Veronica Ramos</dc:creator>
  <cp:lastModifiedBy>Veronica Ramos</cp:lastModifiedBy>
  <cp:revision>1</cp:revision>
  <dcterms:created xsi:type="dcterms:W3CDTF">2016-10-12T16:27:28Z</dcterms:created>
  <dcterms:modified xsi:type="dcterms:W3CDTF">2016-10-12T16:27:54Z</dcterms:modified>
</cp:coreProperties>
</file>