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0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87416-4895-174D-B121-299BC5546770}" type="datetimeFigureOut">
              <a:rPr lang="en-US" smtClean="0"/>
              <a:t>5/2/16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28267-2946-E048-9B24-67946B44B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48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sure to draw this in your notes!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8E0C3-718C-5549-9D40-E06F980969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3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9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8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44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89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99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57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5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1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54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4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FB36072-F716-B644-8CC5-028360D20A83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511C172-A361-2F41-8741-6090ECECAE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0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Rhetoric Notes (PG </a:t>
            </a:r>
            <a:r>
              <a:rPr lang="en-US" dirty="0" smtClean="0"/>
              <a:t>83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What is </a:t>
            </a:r>
            <a:r>
              <a:rPr lang="en-US" sz="3200" b="1" dirty="0" smtClean="0">
                <a:solidFill>
                  <a:srgbClr val="3366FF"/>
                </a:solidFill>
              </a:rPr>
              <a:t>rhetoric</a:t>
            </a:r>
            <a:r>
              <a:rPr lang="en-US" sz="3200" dirty="0" smtClean="0"/>
              <a:t>? </a:t>
            </a:r>
          </a:p>
          <a:p>
            <a:pPr lvl="1"/>
            <a:r>
              <a:rPr lang="en-US" sz="2800" dirty="0" smtClean="0"/>
              <a:t>Aristotle wrote that “rhetoric may be define as the faculty of observing in any given case the available means of persuasion.” 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strategic use of communication to </a:t>
            </a:r>
            <a:r>
              <a:rPr lang="en-US" sz="2800" dirty="0" smtClean="0"/>
              <a:t>both persuade and accomplish </a:t>
            </a:r>
            <a:r>
              <a:rPr lang="en-US" sz="2800" dirty="0"/>
              <a:t>purposes with target </a:t>
            </a:r>
            <a:r>
              <a:rPr lang="en-US" sz="2800" dirty="0" smtClean="0"/>
              <a:t>audiences</a:t>
            </a:r>
          </a:p>
          <a:p>
            <a:pPr lvl="1"/>
            <a:r>
              <a:rPr lang="en-US" sz="2800" dirty="0" smtClean="0"/>
              <a:t>Put simply: the </a:t>
            </a:r>
            <a:r>
              <a:rPr lang="en-US" sz="2800" b="1" i="1" dirty="0" smtClean="0"/>
              <a:t>art</a:t>
            </a:r>
            <a:r>
              <a:rPr lang="en-US" sz="2800" dirty="0" smtClean="0"/>
              <a:t> of persuasion.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446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Rhetoric Notes (PG 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Where do see see, find, and use </a:t>
            </a:r>
            <a:r>
              <a:rPr lang="en-US" sz="2800" b="1" dirty="0" smtClean="0">
                <a:solidFill>
                  <a:srgbClr val="3366FF"/>
                </a:solidFill>
              </a:rPr>
              <a:t>rhetoric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dirty="0" smtClean="0"/>
              <a:t>EVERYWHERE! From everyday discussions and conversation, movies, books, advertisements, art, </a:t>
            </a:r>
            <a:r>
              <a:rPr lang="en-US" sz="2400" dirty="0" err="1" smtClean="0"/>
              <a:t>tv</a:t>
            </a:r>
            <a:r>
              <a:rPr lang="en-US" sz="2400" dirty="0" smtClean="0"/>
              <a:t>, social media…</a:t>
            </a:r>
          </a:p>
          <a:p>
            <a:pPr lvl="1"/>
            <a:r>
              <a:rPr lang="en-US" sz="2400" dirty="0" smtClean="0"/>
              <a:t>Thinking being conscious of rhetoric will help you to be successful communicators.  Perhaps equally important, it will help you be a more discerning of the world around you. </a:t>
            </a:r>
            <a:endParaRPr lang="en-US" sz="2400" dirty="0" smtClean="0"/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 smtClean="0"/>
              <a:t>*Make sure you draw the image on the next slide in your notes.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2498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Rhetoric Notes (PG 83)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When we examine rhetoric, we’re looking closely </a:t>
            </a:r>
            <a:r>
              <a:rPr lang="en-US" dirty="0" err="1" smtClean="0"/>
              <a:t>athe</a:t>
            </a:r>
            <a:r>
              <a:rPr lang="en-US" dirty="0" smtClean="0"/>
              <a:t> the interactions between and among three key elements: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Speaker (or writer) 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Subject</a:t>
            </a:r>
          </a:p>
          <a:p>
            <a:pPr lvl="1">
              <a:buFont typeface="+mj-lt"/>
              <a:buAutoNum type="arabicPeriod"/>
            </a:pPr>
            <a:r>
              <a:rPr lang="en-US" dirty="0" smtClean="0"/>
              <a:t>Audience</a:t>
            </a:r>
          </a:p>
          <a:p>
            <a:pPr lvl="1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These are the components that make up Aristotle’s Rhetorical Triangle. 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i="1" dirty="0" smtClean="0"/>
              <a:t>Make sure you draw the image on the next slide in your notes!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4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Rhetoric Notes (PG 83)</a:t>
            </a:r>
            <a:endParaRPr lang="en-US" dirty="0"/>
          </a:p>
        </p:txBody>
      </p:sp>
      <p:pic>
        <p:nvPicPr>
          <p:cNvPr id="4" name="Content Placeholder 3" descr="Screen Shot 2015-05-04 at 6.25.36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5" r="41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722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Rhetoric Notes (PG 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u="sng" dirty="0" smtClean="0"/>
              <a:t>Subject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For the subject, you must consider what the speaker’s/writer’s topic or the content that they are writing about. </a:t>
            </a:r>
          </a:p>
          <a:p>
            <a:pPr lvl="1"/>
            <a:r>
              <a:rPr lang="en-US" dirty="0" smtClean="0"/>
              <a:t>Prior to writing/speaking:</a:t>
            </a:r>
            <a:endParaRPr lang="en-US" dirty="0" smtClean="0"/>
          </a:p>
          <a:p>
            <a:pPr lvl="2"/>
            <a:r>
              <a:rPr lang="en-US" dirty="0" smtClean="0"/>
              <a:t>Writer </a:t>
            </a:r>
            <a:r>
              <a:rPr lang="en-US" dirty="0" smtClean="0"/>
              <a:t>evaluates what he/she already and needs to know</a:t>
            </a:r>
          </a:p>
          <a:p>
            <a:pPr lvl="2"/>
            <a:r>
              <a:rPr lang="en-US" dirty="0" smtClean="0"/>
              <a:t>Investigates perspectives</a:t>
            </a:r>
          </a:p>
          <a:p>
            <a:pPr lvl="2"/>
            <a:r>
              <a:rPr lang="en-US" dirty="0" smtClean="0"/>
              <a:t>Identifies and distinguishes the kinds of evidence that will be most useful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-3175">
              <a:buNone/>
            </a:pPr>
            <a:r>
              <a:rPr lang="en-US" sz="2200" i="1" dirty="0" smtClean="0"/>
              <a:t>This is the area with which you probably have the most experience as you’ve already have an understanding of conducting research, backing up claims with evidence, etc.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45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Rhetoric Notes (PG 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343" y="2133600"/>
            <a:ext cx="7675907" cy="421538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b="1" u="sng" dirty="0" smtClean="0"/>
              <a:t>Audience: </a:t>
            </a:r>
          </a:p>
          <a:p>
            <a:pPr lvl="1"/>
            <a:r>
              <a:rPr lang="en-US" dirty="0" smtClean="0"/>
              <a:t>While there are usually multiple audiences that a piece or work wil</a:t>
            </a:r>
            <a:r>
              <a:rPr lang="en-US" dirty="0" smtClean="0"/>
              <a:t>l reach, a speaker/writer will already have a primary audience in for their work and will tailor the piece to fit the expectations, prejudices potential objections, or interests of that group. </a:t>
            </a:r>
            <a:endParaRPr lang="en-US" dirty="0" smtClean="0"/>
          </a:p>
          <a:p>
            <a:pPr lvl="1"/>
            <a:r>
              <a:rPr lang="en-US" dirty="0" smtClean="0"/>
              <a:t>Ex: President Obama would definitely use a different approach when delivering a proposal to his family than he would to, say, a board made up of members from the GOP. </a:t>
            </a:r>
            <a:endParaRPr lang="en-US" dirty="0" smtClean="0"/>
          </a:p>
          <a:p>
            <a:pPr lvl="1"/>
            <a:r>
              <a:rPr lang="en-US" dirty="0" smtClean="0"/>
              <a:t>When you need to identify the audience for a piece of rhetoric, d</a:t>
            </a:r>
            <a:r>
              <a:rPr lang="en-US" dirty="0" smtClean="0"/>
              <a:t>on’t </a:t>
            </a:r>
            <a:r>
              <a:rPr lang="en-US" dirty="0" smtClean="0"/>
              <a:t>just use the blanket term “the reader”, think more deeply about the person or people that you are addressing.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808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Rhetoric Notes (PG 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Speaker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Using </a:t>
            </a:r>
            <a:r>
              <a:rPr lang="en-US" dirty="0" smtClean="0"/>
              <a:t>who you are, what you know, and how you feel to make decisions about how you present information. </a:t>
            </a:r>
          </a:p>
          <a:p>
            <a:pPr lvl="1"/>
            <a:r>
              <a:rPr lang="en-US" dirty="0" smtClean="0"/>
              <a:t>This can impact the type of language used (formal vs. informal), tone, style, and just about every other aspect of the way communication is presented. </a:t>
            </a:r>
          </a:p>
          <a:p>
            <a:pPr lvl="1"/>
            <a:r>
              <a:rPr lang="en-US" b="1" i="1" u="sng" dirty="0" smtClean="0">
                <a:solidFill>
                  <a:srgbClr val="3366FF"/>
                </a:solidFill>
              </a:rPr>
              <a:t>Persona</a:t>
            </a:r>
            <a:r>
              <a:rPr lang="en-US" dirty="0" smtClean="0">
                <a:sym typeface="Wingdings"/>
              </a:rPr>
              <a:t> the character the speaker creates as he or she writes.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0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 to Rhetoric Notes (PG 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u="sng" dirty="0" smtClean="0"/>
              <a:t>Context/Aim:</a:t>
            </a:r>
          </a:p>
          <a:p>
            <a:pPr lvl="1"/>
            <a:r>
              <a:rPr lang="en-US" dirty="0" smtClean="0"/>
              <a:t>The situation in which the reading and writing occur. </a:t>
            </a:r>
          </a:p>
          <a:p>
            <a:pPr lvl="1"/>
            <a:r>
              <a:rPr lang="en-US" dirty="0" smtClean="0"/>
              <a:t>What is the intention of the speaker/writer? How might the audience perceive the intentions?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02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Macintosh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Spectrum</vt:lpstr>
      <vt:lpstr>PowerPoint Presentation</vt:lpstr>
      <vt:lpstr>Intro to Rhetoric Notes (PG 83)</vt:lpstr>
      <vt:lpstr>Intro to Rhetoric Notes (PG 83)</vt:lpstr>
      <vt:lpstr>Intro to Rhetoric Notes (PG 83)</vt:lpstr>
      <vt:lpstr>Intro to Rhetoric Notes (PG 83)</vt:lpstr>
      <vt:lpstr>Intro to Rhetoric Notes (PG 83)</vt:lpstr>
      <vt:lpstr>Intro to Rhetoric Notes (PG 83)</vt:lpstr>
      <vt:lpstr>Intro to Rhetoric Notes (PG 83)</vt:lpstr>
      <vt:lpstr>Intro to Rhetoric Notes (PG 83)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Ramos</dc:creator>
  <cp:lastModifiedBy>Veronica Ramos</cp:lastModifiedBy>
  <cp:revision>2</cp:revision>
  <dcterms:created xsi:type="dcterms:W3CDTF">2016-05-02T19:11:37Z</dcterms:created>
  <dcterms:modified xsi:type="dcterms:W3CDTF">2016-05-02T19:12:15Z</dcterms:modified>
</cp:coreProperties>
</file>