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33F374D-07FC-134B-B8F5-99E9C1F20A97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5D116F3-E677-1B4A-ACF8-D82DA7AD7F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lRuSF4718" TargetMode="External"/><Relationship Id="rId4" Type="http://schemas.openxmlformats.org/officeDocument/2006/relationships/hyperlink" Target="https://www.youtube.com/watch?v=fT6IWAIf58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ZQcImBybi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Rhetoric in Advertising: </a:t>
            </a:r>
            <a:br>
              <a:rPr lang="en-US" dirty="0"/>
            </a:br>
            <a:r>
              <a:rPr lang="en-US" dirty="0"/>
              <a:t>Class 3 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Watch each of the advertisements listed below.  </a:t>
            </a:r>
            <a:r>
              <a:rPr lang="en-US" sz="2800" dirty="0"/>
              <a:t>Click the links below to access each advertisement. </a:t>
            </a:r>
            <a:r>
              <a:rPr lang="en-US" sz="2800" dirty="0" smtClean="0"/>
              <a:t> As you watch, consider the relationship between the speaker, audience, and subject. </a:t>
            </a:r>
          </a:p>
          <a:p>
            <a:pPr lvl="1"/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fZQcImBybiQ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XklRuSF4718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fT6IWAIf580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31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Rhetoric in Advertising: </a:t>
            </a:r>
            <a:br>
              <a:rPr lang="en-US" dirty="0" smtClean="0"/>
            </a:br>
            <a:r>
              <a:rPr lang="en-US" dirty="0" smtClean="0"/>
              <a:t>Class 3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After </a:t>
            </a:r>
            <a:r>
              <a:rPr lang="en-US" dirty="0"/>
              <a:t>you watch the advertisement, be sure to complete the same protocol we worked on in </a:t>
            </a:r>
            <a:r>
              <a:rPr lang="en-US" dirty="0" smtClean="0"/>
              <a:t>class on </a:t>
            </a:r>
            <a:r>
              <a:rPr lang="en-US" b="1" dirty="0" smtClean="0">
                <a:solidFill>
                  <a:srgbClr val="3366FF"/>
                </a:solidFill>
              </a:rPr>
              <a:t>PAGE 82:</a:t>
            </a:r>
            <a:endParaRPr lang="en-US" b="1" dirty="0">
              <a:solidFill>
                <a:srgbClr val="3366FF"/>
              </a:solidFill>
            </a:endParaRPr>
          </a:p>
          <a:p>
            <a:pPr lvl="1"/>
            <a:r>
              <a:rPr lang="en-US" sz="2400" dirty="0"/>
              <a:t>What are the identifiable and prevalent appeals that are being used in the advertisement?</a:t>
            </a:r>
          </a:p>
          <a:p>
            <a:pPr lvl="1"/>
            <a:r>
              <a:rPr lang="en-US" sz="2400" dirty="0"/>
              <a:t>Which specific persuasive techniques were used in the advertisement? How do they work to establish the appeal(s)? </a:t>
            </a:r>
          </a:p>
          <a:p>
            <a:pPr lvl="1"/>
            <a:r>
              <a:rPr lang="en-US" sz="2400" dirty="0"/>
              <a:t>What seems to be either the explicit or implicit message in the advertisement?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3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11</TotalTime>
  <Words>149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Spectrum</vt:lpstr>
      <vt:lpstr>Rhetoric in Advertising:  Class 3 Homework</vt:lpstr>
      <vt:lpstr>Rhetoric in Advertising:  Class 3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3 Homework </dc:title>
  <dc:creator>Veronica Ramos</dc:creator>
  <cp:lastModifiedBy>Veronica Ramos</cp:lastModifiedBy>
  <cp:revision>5</cp:revision>
  <dcterms:created xsi:type="dcterms:W3CDTF">2016-05-04T18:05:24Z</dcterms:created>
  <dcterms:modified xsi:type="dcterms:W3CDTF">2016-05-05T15:31:04Z</dcterms:modified>
</cp:coreProperties>
</file>