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B718E-596E-5841-A62E-0442EB5B5DC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78CE4-CB7A-A241-9C7D-94C71ECB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3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A01E7-F873-5644-BCF6-D9D2763D10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8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4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7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4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0052B-C7DA-B24B-BE0E-C3C06DCCDDA9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8DC4-FCB5-894B-A7F7-0E7457EC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8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did Victor’s parents meet? </a:t>
            </a:r>
          </a:p>
          <a:p>
            <a:r>
              <a:rPr lang="en-US" sz="2800" dirty="0" smtClean="0"/>
              <a:t>How would you describe Victor’s childhood/the way his parents treated him? </a:t>
            </a:r>
          </a:p>
          <a:p>
            <a:r>
              <a:rPr lang="en-US" sz="2800" dirty="0" smtClean="0"/>
              <a:t>What happens to the fair-haired orphan girl that Victor’s mother meets in Italy? </a:t>
            </a:r>
          </a:p>
          <a:p>
            <a:r>
              <a:rPr lang="en-US" sz="2800" dirty="0" smtClean="0"/>
              <a:t>How does victor feel about Elizabeth?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2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are Elizabeth and Victor different? </a:t>
            </a:r>
          </a:p>
          <a:p>
            <a:r>
              <a:rPr lang="en-US" sz="3200" dirty="0" smtClean="0"/>
              <a:t>What causes Victor’s parents to give up their wandering, traveling lifestyle and settle down? </a:t>
            </a:r>
          </a:p>
          <a:p>
            <a:r>
              <a:rPr lang="en-US" sz="3200" dirty="0" smtClean="0"/>
              <a:t>Who is Henry </a:t>
            </a:r>
            <a:r>
              <a:rPr lang="en-US" sz="3200" dirty="0" err="1" smtClean="0"/>
              <a:t>Clerval</a:t>
            </a:r>
            <a:r>
              <a:rPr lang="en-US" sz="3200" dirty="0" smtClean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442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Macintosh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1 </vt:lpstr>
      <vt:lpstr>Chapter 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Veronica Ramos</dc:creator>
  <cp:lastModifiedBy>Veronica Ramos</cp:lastModifiedBy>
  <cp:revision>1</cp:revision>
  <dcterms:created xsi:type="dcterms:W3CDTF">2016-10-24T16:05:45Z</dcterms:created>
  <dcterms:modified xsi:type="dcterms:W3CDTF">2016-10-24T16:05:59Z</dcterms:modified>
</cp:coreProperties>
</file>